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6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05177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>ЖУРНАЛ</a:t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>«Моя малая Родина»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7344816" cy="1752600"/>
          </a:xfrm>
        </p:spPr>
        <p:txBody>
          <a:bodyPr/>
          <a:lstStyle/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Рашит Шакур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72132" y="981922"/>
            <a:ext cx="3374388" cy="4222698"/>
          </a:xfrm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471990" cy="5426255"/>
          </a:xfrm>
        </p:spPr>
        <p:txBody>
          <a:bodyPr/>
          <a:lstStyle/>
          <a:p>
            <a:r>
              <a:rPr lang="ru-RU" dirty="0" smtClean="0"/>
              <a:t>Ученый , языковед,  известный башкирский поэт, публицист.</a:t>
            </a:r>
          </a:p>
          <a:p>
            <a:endParaRPr lang="ru-RU" dirty="0" smtClean="0"/>
          </a:p>
          <a:p>
            <a:r>
              <a:rPr lang="ru-RU" dirty="0" smtClean="0"/>
              <a:t>Родился в деревне </a:t>
            </a:r>
            <a:r>
              <a:rPr lang="ru-RU" dirty="0" err="1" smtClean="0"/>
              <a:t>Ново-Абдрахманово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3682752" cy="6336704"/>
          </a:xfrm>
        </p:spPr>
        <p:txBody>
          <a:bodyPr>
            <a:normAutofit fontScale="975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                   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 Известный живописец, заслуженный художник БАССР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Родился в селе </a:t>
            </a:r>
            <a:r>
              <a:rPr lang="ru-RU" sz="2400" dirty="0" err="1" smtClean="0"/>
              <a:t>Альшеево</a:t>
            </a:r>
            <a:endParaRPr lang="ru-RU" sz="2400" dirty="0"/>
          </a:p>
        </p:txBody>
      </p:sp>
      <p:pic>
        <p:nvPicPr>
          <p:cNvPr id="5" name="Содержимое 4" descr="алексей платонов живописец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000108"/>
            <a:ext cx="4141283" cy="46934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3115"/>
            <a:ext cx="3471858" cy="4211809"/>
          </a:xfrm>
        </p:spPr>
        <p:txBody>
          <a:bodyPr/>
          <a:lstStyle/>
          <a:p>
            <a:r>
              <a:rPr lang="ru-RU" dirty="0" smtClean="0"/>
              <a:t>Известный актер, режиссер, народный артист РБ</a:t>
            </a:r>
          </a:p>
          <a:p>
            <a:endParaRPr lang="ru-RU" dirty="0" smtClean="0"/>
          </a:p>
          <a:p>
            <a:r>
              <a:rPr lang="ru-RU" dirty="0" smtClean="0"/>
              <a:t>Родился в деревне </a:t>
            </a:r>
            <a:r>
              <a:rPr lang="ru-RU" dirty="0" err="1" smtClean="0"/>
              <a:t>Кармышево</a:t>
            </a:r>
            <a:endParaRPr lang="ru-RU" dirty="0"/>
          </a:p>
        </p:txBody>
      </p:sp>
      <p:pic>
        <p:nvPicPr>
          <p:cNvPr id="5" name="Содержимое 4" descr="хамит шамсутдинов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9058" y="1285861"/>
            <a:ext cx="5227527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Российская спортсменка, заслуженный мастер спорта по художественной гимнастике, чемпионка мира, телеведущая</a:t>
            </a:r>
          </a:p>
          <a:p>
            <a:r>
              <a:rPr lang="ru-RU" dirty="0" smtClean="0"/>
              <a:t>Родилась в п. Раевский</a:t>
            </a:r>
            <a:endParaRPr lang="ru-RU" dirty="0"/>
          </a:p>
        </p:txBody>
      </p:sp>
      <p:pic>
        <p:nvPicPr>
          <p:cNvPr id="5" name="Содержимое 4" descr="utyasheva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214422"/>
            <a:ext cx="3880679" cy="51403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Певица, ведущая радиопередачи «</a:t>
            </a:r>
            <a:r>
              <a:rPr lang="ru-RU" dirty="0" err="1" smtClean="0"/>
              <a:t>Юлдаш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r>
              <a:rPr lang="ru-RU" dirty="0" smtClean="0"/>
              <a:t>Родилась в деревне </a:t>
            </a:r>
            <a:r>
              <a:rPr lang="ru-RU" dirty="0" err="1" smtClean="0"/>
              <a:t>Баязитово</a:t>
            </a:r>
            <a:endParaRPr lang="ru-RU" dirty="0"/>
          </a:p>
        </p:txBody>
      </p:sp>
      <p:pic>
        <p:nvPicPr>
          <p:cNvPr id="5" name="Содержимое 4" descr="нурия абдуллин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99640" y="1920875"/>
            <a:ext cx="2935719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Композитор, журналист, </a:t>
            </a:r>
            <a:r>
              <a:rPr lang="ru-RU" dirty="0" err="1" smtClean="0"/>
              <a:t>танцовщица,поэт-песенник</a:t>
            </a:r>
            <a:r>
              <a:rPr lang="ru-RU" dirty="0" smtClean="0"/>
              <a:t> («Кызыл </a:t>
            </a:r>
            <a:r>
              <a:rPr lang="ru-RU" dirty="0" err="1" smtClean="0"/>
              <a:t>розалар</a:t>
            </a:r>
            <a:r>
              <a:rPr lang="ru-RU" dirty="0" smtClean="0"/>
              <a:t>», «</a:t>
            </a:r>
            <a:r>
              <a:rPr lang="ru-RU" dirty="0" err="1" smtClean="0"/>
              <a:t>Туган</a:t>
            </a:r>
            <a:r>
              <a:rPr lang="ru-RU" dirty="0" smtClean="0"/>
              <a:t> кон»»). Активно сотрудничает со многими звездами татарской эстрады: </a:t>
            </a:r>
            <a:r>
              <a:rPr lang="ru-RU" dirty="0" err="1" smtClean="0"/>
              <a:t>А.Галимовым</a:t>
            </a:r>
            <a:r>
              <a:rPr lang="ru-RU" dirty="0" smtClean="0"/>
              <a:t>, </a:t>
            </a:r>
            <a:r>
              <a:rPr lang="ru-RU" dirty="0" err="1" smtClean="0"/>
              <a:t>Х.Фархи</a:t>
            </a:r>
            <a:r>
              <a:rPr lang="ru-RU" dirty="0" smtClean="0"/>
              <a:t>, Г. Уразова и др.</a:t>
            </a:r>
          </a:p>
          <a:p>
            <a:r>
              <a:rPr lang="ru-RU" dirty="0" smtClean="0"/>
              <a:t>Родилась в с. </a:t>
            </a:r>
            <a:r>
              <a:rPr lang="ru-RU" dirty="0" err="1" smtClean="0"/>
              <a:t>Мендяново</a:t>
            </a:r>
            <a:endParaRPr lang="ru-RU" dirty="0"/>
          </a:p>
        </p:txBody>
      </p:sp>
      <p:pic>
        <p:nvPicPr>
          <p:cNvPr id="7" name="Содержимое 6" descr="Гульнара Рашитов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70973" y="1920875"/>
            <a:ext cx="3793053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Композитор, певец, автор многочисленных хитов («</a:t>
            </a:r>
            <a:r>
              <a:rPr lang="ru-RU" dirty="0" err="1" smtClean="0"/>
              <a:t>Туган</a:t>
            </a:r>
            <a:r>
              <a:rPr lang="ru-RU" dirty="0" smtClean="0"/>
              <a:t> як» Г.Уразова).  Написал песню для российской популярной группы «На-на» под названием «Лето»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урал рашитов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38750" y="2118519"/>
            <a:ext cx="28575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sz="half" idx="1"/>
          </p:nvPr>
        </p:nvSpPr>
        <p:spPr>
          <a:xfrm>
            <a:off x="285720" y="285728"/>
            <a:ext cx="3000396" cy="5735561"/>
          </a:xfrm>
        </p:spPr>
        <p:txBody>
          <a:bodyPr>
            <a:normAutofit fontScale="97500"/>
          </a:bodyPr>
          <a:lstStyle/>
          <a:p>
            <a:pPr marL="0" indent="0" algn="ctr">
              <a:spcBef>
                <a:spcPts val="0"/>
              </a:spcBef>
            </a:pPr>
            <a:r>
              <a:rPr lang="ru-RU" sz="2500" dirty="0" smtClean="0">
                <a:solidFill>
                  <a:srgbClr val="7030A0"/>
                </a:solidFill>
              </a:rPr>
              <a:t>*страница ГЕОГРАФИЧЕСКАЯ</a:t>
            </a:r>
          </a:p>
          <a:p>
            <a:pPr marL="0" indent="0" algn="just">
              <a:spcBef>
                <a:spcPts val="0"/>
              </a:spcBef>
            </a:pPr>
            <a:endParaRPr lang="ru-RU" sz="2100" dirty="0" smtClean="0"/>
          </a:p>
          <a:p>
            <a:pPr marL="0" indent="0" algn="just">
              <a:spcBef>
                <a:spcPts val="0"/>
              </a:spcBef>
            </a:pPr>
            <a:endParaRPr lang="ru-RU" sz="2100" dirty="0" smtClean="0"/>
          </a:p>
          <a:p>
            <a:pPr marL="0" indent="0" algn="just">
              <a:spcBef>
                <a:spcPts val="0"/>
              </a:spcBef>
            </a:pPr>
            <a:r>
              <a:rPr lang="ru-RU" sz="2100" dirty="0" smtClean="0"/>
              <a:t>"Один из </a:t>
            </a:r>
            <a:r>
              <a:rPr lang="ru-RU" sz="2100" dirty="0" err="1" smtClean="0"/>
              <a:t>благодатнейших</a:t>
            </a:r>
            <a:r>
              <a:rPr lang="ru-RU" sz="2100" dirty="0" smtClean="0"/>
              <a:t> краев России", "Страна всех земных богатств", "Край чудес и очарования" - так с восхищением отзывались о Башкортостане русские писатели Л.Н. Толстой, СТ. Аксаков, Ф.Д. Нефедов.</a:t>
            </a:r>
          </a:p>
          <a:p>
            <a:endParaRPr lang="ru-RU" dirty="0"/>
          </a:p>
        </p:txBody>
      </p:sp>
      <p:pic>
        <p:nvPicPr>
          <p:cNvPr id="6" name="Рисунок 5" descr="imgpreview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0"/>
            <a:ext cx="3143272" cy="3799560"/>
          </a:xfrm>
          <a:prstGeom prst="rect">
            <a:avLst/>
          </a:prstGeom>
        </p:spPr>
      </p:pic>
      <p:pic>
        <p:nvPicPr>
          <p:cNvPr id="10" name="Содержимое 9" descr="alsheevskiiraion_mini3_1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357554" y="4022942"/>
            <a:ext cx="3675076" cy="28350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0"/>
            <a:ext cx="3131840" cy="635492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400" dirty="0" smtClean="0"/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страница СИМВОЛИКА</a:t>
            </a:r>
          </a:p>
          <a:p>
            <a:pPr marL="0" indent="0">
              <a:spcBef>
                <a:spcPts val="0"/>
              </a:spcBef>
            </a:pPr>
            <a:endParaRPr lang="ru-RU" sz="2400" dirty="0" smtClean="0"/>
          </a:p>
          <a:p>
            <a:pPr marL="0" indent="0">
              <a:spcBef>
                <a:spcPts val="0"/>
              </a:spcBef>
            </a:pPr>
            <a:r>
              <a:rPr lang="ru-RU" sz="2400" dirty="0" smtClean="0"/>
              <a:t>Авторы: </a:t>
            </a:r>
          </a:p>
          <a:p>
            <a:pPr marL="0" indent="0">
              <a:spcBef>
                <a:spcPts val="0"/>
              </a:spcBef>
            </a:pPr>
            <a:r>
              <a:rPr lang="ru-RU" sz="2400" dirty="0" smtClean="0"/>
              <a:t>Данил </a:t>
            </a:r>
            <a:r>
              <a:rPr lang="ru-RU" sz="2400" dirty="0" err="1" smtClean="0"/>
              <a:t>Искандаров</a:t>
            </a:r>
            <a:r>
              <a:rPr lang="ru-RU" sz="2400" dirty="0" smtClean="0"/>
              <a:t>, </a:t>
            </a:r>
          </a:p>
          <a:p>
            <a:pPr marL="0" indent="0">
              <a:spcBef>
                <a:spcPts val="0"/>
              </a:spcBef>
            </a:pPr>
            <a:r>
              <a:rPr lang="ru-RU" sz="2400" dirty="0" smtClean="0"/>
              <a:t>Салават </a:t>
            </a:r>
            <a:r>
              <a:rPr lang="ru-RU" sz="2400" dirty="0" err="1" smtClean="0"/>
              <a:t>Гилязетдинов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5" name="Содержимое 4" descr="25-gerb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52045" y="0"/>
            <a:ext cx="553064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3528392" cy="576064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страница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ИСТОРИЧЕСКАЯ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rgbClr val="7030A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err="1" smtClean="0"/>
              <a:t>Альшеевская</a:t>
            </a:r>
            <a:r>
              <a:rPr lang="ru-RU" sz="2400" dirty="0" smtClean="0"/>
              <a:t> земля </a:t>
            </a:r>
            <a:r>
              <a:rPr lang="ru-RU" sz="2400" smtClean="0"/>
              <a:t>богата историческим </a:t>
            </a:r>
            <a:r>
              <a:rPr lang="ru-RU" sz="2400" dirty="0" smtClean="0"/>
              <a:t>наследием, народными и культурными традициями</a:t>
            </a:r>
            <a:endParaRPr lang="ru-RU" sz="2400" dirty="0"/>
          </a:p>
        </p:txBody>
      </p:sp>
      <p:pic>
        <p:nvPicPr>
          <p:cNvPr id="5" name="Содержимое 4" descr="igra_na_kura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32656"/>
            <a:ext cx="4320479" cy="60221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8"/>
          <p:cNvSpPr>
            <a:spLocks noGrp="1"/>
          </p:cNvSpPr>
          <p:nvPr>
            <p:ph sz="half" idx="1"/>
          </p:nvPr>
        </p:nvSpPr>
        <p:spPr>
          <a:xfrm rot="10800000" flipV="1">
            <a:off x="0" y="500042"/>
            <a:ext cx="3714744" cy="5854720"/>
          </a:xfrm>
        </p:spPr>
        <p:txBody>
          <a:bodyPr>
            <a:normAutofit fontScale="975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страница ТОПОНИМИЧЕСКАЯ</a:t>
            </a:r>
          </a:p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/>
              <a:t>О чем рассказывают названия деревень</a:t>
            </a:r>
            <a:endParaRPr lang="ru-RU" dirty="0"/>
          </a:p>
        </p:txBody>
      </p:sp>
      <p:pic>
        <p:nvPicPr>
          <p:cNvPr id="13" name="Содержимое 12" descr="imgpreview (6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02254" y="1428736"/>
            <a:ext cx="5341746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071546"/>
            <a:ext cx="3714776" cy="52833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Страница 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ЗВЕЗДНАЯ</a:t>
            </a:r>
          </a:p>
          <a:p>
            <a:pPr algn="ctr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dirty="0" smtClean="0"/>
              <a:t>Известные уроженцы района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5" descr="imgpreview (7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64120" y="1643050"/>
            <a:ext cx="4939302" cy="3286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00108"/>
            <a:ext cx="3286116" cy="535481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dirty="0" smtClean="0"/>
              <a:t>Известная поэтесса, детская писательница. </a:t>
            </a:r>
          </a:p>
          <a:p>
            <a:pPr marL="0" indent="0" algn="just">
              <a:spcBef>
                <a:spcPts val="0"/>
              </a:spcBef>
            </a:pPr>
            <a:endParaRPr lang="ru-RU" dirty="0" smtClean="0"/>
          </a:p>
          <a:p>
            <a:pPr marL="0" indent="0" algn="just">
              <a:spcBef>
                <a:spcPts val="0"/>
              </a:spcBef>
            </a:pPr>
            <a:endParaRPr lang="ru-RU" dirty="0" smtClean="0"/>
          </a:p>
          <a:p>
            <a:pPr marL="0" indent="0" algn="just">
              <a:spcBef>
                <a:spcPts val="0"/>
              </a:spcBef>
            </a:pPr>
            <a:r>
              <a:rPr lang="ru-RU" dirty="0" smtClean="0"/>
              <a:t>Родилась в деревне </a:t>
            </a:r>
            <a:r>
              <a:rPr lang="ru-RU" dirty="0" err="1" smtClean="0"/>
              <a:t>Сарышево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гульфия Юнусов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57620" y="1428736"/>
            <a:ext cx="4958943" cy="32948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3114668" cy="559211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dirty="0" smtClean="0"/>
              <a:t>Ведущий фольклорист Республики Башкортостан, научный сотрудник Института истории языка и литературы.</a:t>
            </a:r>
          </a:p>
          <a:p>
            <a:pPr marL="0" indent="0" algn="just">
              <a:spcBef>
                <a:spcPts val="0"/>
              </a:spcBef>
            </a:pPr>
            <a:r>
              <a:rPr lang="ru-RU" dirty="0" smtClean="0"/>
              <a:t>Родилась в деревне Ново -</a:t>
            </a:r>
            <a:r>
              <a:rPr lang="ru-RU" dirty="0" err="1" smtClean="0"/>
              <a:t>Сепяшево</a:t>
            </a:r>
            <a:endParaRPr lang="ru-RU" dirty="0"/>
          </a:p>
        </p:txBody>
      </p:sp>
      <p:pic>
        <p:nvPicPr>
          <p:cNvPr id="7" name="Содержимое 6" descr="1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0695" y="1000108"/>
            <a:ext cx="3258612" cy="48879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карпухин иван егорович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3504" y="1071546"/>
            <a:ext cx="3223877" cy="443388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3900486" cy="5640569"/>
          </a:xfrm>
        </p:spPr>
        <p:txBody>
          <a:bodyPr/>
          <a:lstStyle/>
          <a:p>
            <a:r>
              <a:rPr lang="ru-RU" dirty="0" smtClean="0"/>
              <a:t>Доктор филологических наук, профессор, проректор по научной работе </a:t>
            </a:r>
            <a:r>
              <a:rPr lang="ru-RU" dirty="0" err="1" smtClean="0"/>
              <a:t>Стерлитамакского</a:t>
            </a:r>
            <a:r>
              <a:rPr lang="ru-RU" dirty="0" smtClean="0"/>
              <a:t>  педагогического института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574</TotalTime>
  <Words>251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ЖУРНАЛ «Моя малая Родина»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 БАШКИРСКАЯ НАРОДНОСТЬ</dc:title>
  <dc:creator>Админ</dc:creator>
  <cp:lastModifiedBy>Lenovo</cp:lastModifiedBy>
  <cp:revision>39</cp:revision>
  <dcterms:modified xsi:type="dcterms:W3CDTF">2020-01-12T19:18:39Z</dcterms:modified>
</cp:coreProperties>
</file>